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66" r:id="rId6"/>
    <p:sldId id="263" r:id="rId7"/>
    <p:sldId id="267" r:id="rId8"/>
    <p:sldId id="269" r:id="rId9"/>
    <p:sldId id="268" r:id="rId10"/>
    <p:sldId id="270" r:id="rId11"/>
    <p:sldId id="272" r:id="rId12"/>
    <p:sldId id="281" r:id="rId13"/>
    <p:sldId id="271" r:id="rId14"/>
    <p:sldId id="273" r:id="rId15"/>
    <p:sldId id="258" r:id="rId16"/>
    <p:sldId id="274" r:id="rId17"/>
    <p:sldId id="275" r:id="rId18"/>
    <p:sldId id="276" r:id="rId19"/>
    <p:sldId id="277" r:id="rId20"/>
    <p:sldId id="259" r:id="rId21"/>
    <p:sldId id="260" r:id="rId22"/>
    <p:sldId id="261" r:id="rId23"/>
    <p:sldId id="278" r:id="rId24"/>
    <p:sldId id="279" r:id="rId25"/>
    <p:sldId id="280" r:id="rId26"/>
    <p:sldId id="26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hu-HU" b="1" dirty="0" smtClean="0"/>
              <a:t>Új erdőtelepítések, fásítások szerepe a vadállomány élőhelyének fejlesztésében, valamint a telepítések vadkárkockázatai</a:t>
            </a:r>
            <a:endParaRPr lang="hu-HU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438400" y="4800600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hu-HU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hu-H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Készítette: Balaskovics József </a:t>
            </a:r>
            <a:br>
              <a:rPr lang="hu-H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hu-H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tájegységi fővadász</a:t>
            </a:r>
          </a:p>
          <a:p>
            <a:pPr algn="r"/>
            <a:r>
              <a:rPr lang="hu-H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Mezőfalva, 2019.05.24.</a:t>
            </a:r>
            <a:endParaRPr lang="hu-H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0" y="0"/>
            <a:ext cx="2762250" cy="196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21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u="sng" dirty="0"/>
              <a:t>F</a:t>
            </a:r>
            <a:r>
              <a:rPr lang="hu-HU" b="1" u="sng" dirty="0" smtClean="0"/>
              <a:t>acsoport</a:t>
            </a:r>
            <a:endParaRPr lang="hu-HU" u="sng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 smtClean="0"/>
              <a:t>5000 </a:t>
            </a:r>
            <a:r>
              <a:rPr lang="hu-HU" dirty="0"/>
              <a:t>m</a:t>
            </a:r>
            <a:r>
              <a:rPr lang="hu-HU" baseline="30000" dirty="0"/>
              <a:t>2</a:t>
            </a:r>
            <a:r>
              <a:rPr lang="hu-HU" dirty="0"/>
              <a:t>-nél kisebb, legalább 50%-ban fával fedett területen lévő fák </a:t>
            </a:r>
            <a:r>
              <a:rPr lang="hu-HU" dirty="0" smtClean="0"/>
              <a:t>összessége.</a:t>
            </a:r>
            <a:endParaRPr lang="hu-H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0"/>
            <a:ext cx="2762250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560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0"/>
            <a:ext cx="7272807" cy="6858000"/>
          </a:xfrm>
        </p:spPr>
      </p:pic>
    </p:spTree>
    <p:extLst>
      <p:ext uri="{BB962C8B-B14F-4D97-AF65-F5344CB8AC3E}">
        <p14:creationId xmlns:p14="http://schemas.microsoft.com/office/powerpoint/2010/main" val="85963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0"/>
            <a:ext cx="7488831" cy="6858000"/>
          </a:xfrm>
        </p:spPr>
      </p:pic>
    </p:spTree>
    <p:extLst>
      <p:ext uri="{BB962C8B-B14F-4D97-AF65-F5344CB8AC3E}">
        <p14:creationId xmlns:p14="http://schemas.microsoft.com/office/powerpoint/2010/main" val="2600567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u="sng" dirty="0" smtClean="0"/>
              <a:t>Fás </a:t>
            </a:r>
            <a:r>
              <a:rPr lang="hu-HU" b="1" u="sng" dirty="0"/>
              <a:t>legelő</a:t>
            </a:r>
            <a:endParaRPr lang="hu-HU" u="sng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 smtClean="0"/>
              <a:t>Olyan - legelő </a:t>
            </a:r>
            <a:r>
              <a:rPr lang="hu-HU" dirty="0"/>
              <a:t>művelési ágban </a:t>
            </a:r>
            <a:r>
              <a:rPr lang="hu-HU" dirty="0" smtClean="0"/>
              <a:t>nyilvántartott </a:t>
            </a:r>
            <a:r>
              <a:rPr lang="hu-HU" dirty="0" err="1" smtClean="0"/>
              <a:t>-földrészlet</a:t>
            </a:r>
            <a:r>
              <a:rPr lang="hu-HU" dirty="0"/>
              <a:t>, amelyet  a fák koronavetülete legfeljebb </a:t>
            </a:r>
            <a:r>
              <a:rPr lang="hu-HU" dirty="0" smtClean="0"/>
              <a:t>30%-</a:t>
            </a:r>
            <a:r>
              <a:rPr lang="hu-HU" dirty="0"/>
              <a:t>ban </a:t>
            </a:r>
            <a:r>
              <a:rPr lang="hu-HU" dirty="0" smtClean="0"/>
              <a:t>fed.</a:t>
            </a:r>
            <a:endParaRPr lang="hu-H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0"/>
            <a:ext cx="2762250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2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172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0"/>
            <a:ext cx="2762250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ím 5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143000"/>
          </a:xfrm>
        </p:spPr>
        <p:txBody>
          <a:bodyPr/>
          <a:lstStyle/>
          <a:p>
            <a:r>
              <a:rPr lang="hu-HU" b="1" u="sng" dirty="0"/>
              <a:t>Nagyvadas terület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3600" b="1" u="sng" dirty="0" smtClean="0"/>
              <a:t>Vadeltartó képesség szempontjából </a:t>
            </a:r>
          </a:p>
          <a:p>
            <a:r>
              <a:rPr lang="hu-HU" sz="3600" dirty="0" smtClean="0"/>
              <a:t>legértékesebb: - hosszú vágásfordulójú elegyes erdők</a:t>
            </a:r>
          </a:p>
          <a:p>
            <a:r>
              <a:rPr lang="hu-HU" sz="3600" dirty="0"/>
              <a:t>k</a:t>
            </a:r>
            <a:r>
              <a:rPr lang="hu-HU" sz="3600" dirty="0" smtClean="0"/>
              <a:t>evésbé értékes: - rövid vágásfordulójú elegyetlen erdők</a:t>
            </a:r>
          </a:p>
          <a:p>
            <a:r>
              <a:rPr lang="hu-HU" sz="3600" dirty="0"/>
              <a:t>é</a:t>
            </a:r>
            <a:r>
              <a:rPr lang="hu-HU" sz="3600" dirty="0" smtClean="0"/>
              <a:t>rtéktelen: - ipari célú fás szárú ültetvény</a:t>
            </a:r>
            <a:endParaRPr lang="hu-HU" sz="3600" dirty="0"/>
          </a:p>
        </p:txBody>
      </p:sp>
    </p:spTree>
    <p:extLst>
      <p:ext uri="{BB962C8B-B14F-4D97-AF65-F5344CB8AC3E}">
        <p14:creationId xmlns:p14="http://schemas.microsoft.com/office/powerpoint/2010/main" val="13123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0"/>
            <a:ext cx="6858048" cy="6858000"/>
          </a:xfrm>
        </p:spPr>
      </p:pic>
    </p:spTree>
    <p:extLst>
      <p:ext uri="{BB962C8B-B14F-4D97-AF65-F5344CB8AC3E}">
        <p14:creationId xmlns:p14="http://schemas.microsoft.com/office/powerpoint/2010/main" val="40680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0"/>
            <a:ext cx="7000924" cy="6858000"/>
          </a:xfrm>
        </p:spPr>
      </p:pic>
    </p:spTree>
    <p:extLst>
      <p:ext uri="{BB962C8B-B14F-4D97-AF65-F5344CB8AC3E}">
        <p14:creationId xmlns:p14="http://schemas.microsoft.com/office/powerpoint/2010/main" val="312582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artalom helye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80" y="0"/>
            <a:ext cx="5929354" cy="6858000"/>
          </a:xfrm>
        </p:spPr>
      </p:pic>
    </p:spTree>
    <p:extLst>
      <p:ext uri="{BB962C8B-B14F-4D97-AF65-F5344CB8AC3E}">
        <p14:creationId xmlns:p14="http://schemas.microsoft.com/office/powerpoint/2010/main" val="366598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0"/>
            <a:ext cx="6500858" cy="6858000"/>
          </a:xfrm>
        </p:spPr>
      </p:pic>
    </p:spTree>
    <p:extLst>
      <p:ext uri="{BB962C8B-B14F-4D97-AF65-F5344CB8AC3E}">
        <p14:creationId xmlns:p14="http://schemas.microsoft.com/office/powerpoint/2010/main" val="200797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1"/>
            <a:ext cx="2571736" cy="1828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zöveg helye 7"/>
          <p:cNvSpPr>
            <a:spLocks noGrp="1"/>
          </p:cNvSpPr>
          <p:nvPr>
            <p:ph type="body" sz="half" idx="2"/>
          </p:nvPr>
        </p:nvSpPr>
        <p:spPr>
          <a:xfrm>
            <a:off x="457200" y="1828800"/>
            <a:ext cx="3276600" cy="4691063"/>
          </a:xfrm>
        </p:spPr>
        <p:txBody>
          <a:bodyPr/>
          <a:lstStyle/>
          <a:p>
            <a:r>
              <a:rPr lang="hu-HU" sz="3200" b="1" u="sng" dirty="0" smtClean="0"/>
              <a:t>Erdőtelepítés: </a:t>
            </a:r>
            <a:r>
              <a:rPr lang="hu-HU" sz="3200" dirty="0"/>
              <a:t>erdőállomány létrehozása nem erdő művelési ágú területen</a:t>
            </a:r>
          </a:p>
          <a:p>
            <a:endParaRPr lang="hu-HU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828800"/>
            <a:ext cx="4191000" cy="488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88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143000"/>
          </a:xfrm>
        </p:spPr>
        <p:txBody>
          <a:bodyPr/>
          <a:lstStyle/>
          <a:p>
            <a:r>
              <a:rPr lang="hu-HU" b="1" u="sng" dirty="0" smtClean="0"/>
              <a:t>Vadkárkockázatok</a:t>
            </a:r>
            <a:endParaRPr lang="hu-HU" b="1" u="sng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525963"/>
          </a:xfrm>
        </p:spPr>
        <p:txBody>
          <a:bodyPr/>
          <a:lstStyle/>
          <a:p>
            <a:r>
              <a:rPr lang="hu-HU" dirty="0"/>
              <a:t>h</a:t>
            </a:r>
            <a:r>
              <a:rPr lang="hu-HU" dirty="0" smtClean="0"/>
              <a:t>osszú vágásfordulójú erdők: 10-15 évig érzékenyek </a:t>
            </a:r>
          </a:p>
          <a:p>
            <a:r>
              <a:rPr lang="hu-HU" dirty="0"/>
              <a:t>r</a:t>
            </a:r>
            <a:r>
              <a:rPr lang="hu-HU" dirty="0" smtClean="0"/>
              <a:t>övid vágásfordulójú erdők: 3-5 évig érzékenyek</a:t>
            </a:r>
          </a:p>
          <a:p>
            <a:r>
              <a:rPr lang="hu-HU" dirty="0"/>
              <a:t>i</a:t>
            </a:r>
            <a:r>
              <a:rPr lang="hu-HU" dirty="0" smtClean="0"/>
              <a:t>pari célú fás szárú ültetvény: fafajtól függő       (nemes nyár 3-5 évig, energianyár, energiafűz a vágás utáni első év)</a:t>
            </a:r>
            <a:endParaRPr lang="hu-H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0"/>
            <a:ext cx="2762250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085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0"/>
            <a:ext cx="2762250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-214346" y="500042"/>
            <a:ext cx="8229600" cy="1143000"/>
          </a:xfrm>
        </p:spPr>
        <p:txBody>
          <a:bodyPr/>
          <a:lstStyle/>
          <a:p>
            <a:r>
              <a:rPr lang="hu-HU" b="1" u="sng" dirty="0" smtClean="0"/>
              <a:t>Apróvadas területek</a:t>
            </a:r>
            <a:endParaRPr lang="hu-HU" b="1" u="sng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/>
          </a:bodyPr>
          <a:lstStyle/>
          <a:p>
            <a:endParaRPr lang="hu-HU" sz="3600" u="sng" dirty="0" smtClean="0"/>
          </a:p>
          <a:p>
            <a:r>
              <a:rPr lang="hu-HU" sz="3600" u="sng" dirty="0" smtClean="0"/>
              <a:t>erdősítés</a:t>
            </a:r>
            <a:r>
              <a:rPr lang="hu-HU" sz="3600" dirty="0" smtClean="0"/>
              <a:t> (nagyobb egybefüggő területek nem kívánatosak)</a:t>
            </a:r>
          </a:p>
          <a:p>
            <a:pPr lvl="1"/>
            <a:r>
              <a:rPr lang="hu-HU" dirty="0" smtClean="0"/>
              <a:t>mozaikos vagy sávos elrendezés a célszerű</a:t>
            </a:r>
          </a:p>
          <a:p>
            <a:pPr lvl="1">
              <a:buNone/>
            </a:pPr>
            <a:endParaRPr lang="hu-HU" dirty="0" smtClean="0"/>
          </a:p>
          <a:p>
            <a:r>
              <a:rPr lang="hu-HU" sz="3600" u="sng" dirty="0"/>
              <a:t>f</a:t>
            </a:r>
            <a:r>
              <a:rPr lang="hu-HU" sz="3600" u="sng" dirty="0" smtClean="0"/>
              <a:t>ásítás</a:t>
            </a:r>
            <a:r>
              <a:rPr lang="hu-HU" sz="3600" dirty="0" smtClean="0"/>
              <a:t> (fasorok, mezővédő erdősávok, facsoportok)</a:t>
            </a:r>
            <a:endParaRPr lang="hu-HU" sz="3600" dirty="0"/>
          </a:p>
        </p:txBody>
      </p:sp>
    </p:spTree>
    <p:extLst>
      <p:ext uri="{BB962C8B-B14F-4D97-AF65-F5344CB8AC3E}">
        <p14:creationId xmlns:p14="http://schemas.microsoft.com/office/powerpoint/2010/main" val="161923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0"/>
            <a:ext cx="2762250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143000"/>
          </a:xfrm>
        </p:spPr>
        <p:txBody>
          <a:bodyPr/>
          <a:lstStyle/>
          <a:p>
            <a:r>
              <a:rPr lang="hu-HU" b="1" u="sng" dirty="0" smtClean="0"/>
              <a:t>Vadkárkockázatok</a:t>
            </a:r>
            <a:endParaRPr lang="hu-HU" b="1" u="sng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u="sng" dirty="0" smtClean="0"/>
          </a:p>
          <a:p>
            <a:r>
              <a:rPr lang="hu-HU" u="sng" dirty="0" smtClean="0"/>
              <a:t>erdősítés</a:t>
            </a:r>
            <a:r>
              <a:rPr lang="hu-HU" dirty="0" smtClean="0"/>
              <a:t> (kerítés)</a:t>
            </a:r>
          </a:p>
          <a:p>
            <a:pPr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r>
              <a:rPr lang="hu-HU" u="sng" dirty="0" smtClean="0"/>
              <a:t>fásítás</a:t>
            </a:r>
            <a:r>
              <a:rPr lang="hu-HU" dirty="0" smtClean="0"/>
              <a:t> (egyedi védelem, vadriasztó)</a:t>
            </a:r>
            <a:endParaRPr lang="hu-HU" u="sng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1072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0"/>
            <a:ext cx="7143800" cy="6858000"/>
          </a:xfrm>
        </p:spPr>
      </p:pic>
    </p:spTree>
    <p:extLst>
      <p:ext uri="{BB962C8B-B14F-4D97-AF65-F5344CB8AC3E}">
        <p14:creationId xmlns:p14="http://schemas.microsoft.com/office/powerpoint/2010/main" val="323118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0"/>
            <a:ext cx="6643734" cy="6858000"/>
          </a:xfrm>
        </p:spPr>
      </p:pic>
    </p:spTree>
    <p:extLst>
      <p:ext uri="{BB962C8B-B14F-4D97-AF65-F5344CB8AC3E}">
        <p14:creationId xmlns:p14="http://schemas.microsoft.com/office/powerpoint/2010/main" val="387150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0"/>
            <a:ext cx="6429420" cy="6858000"/>
          </a:xfrm>
        </p:spPr>
      </p:pic>
    </p:spTree>
    <p:extLst>
      <p:ext uri="{BB962C8B-B14F-4D97-AF65-F5344CB8AC3E}">
        <p14:creationId xmlns:p14="http://schemas.microsoft.com/office/powerpoint/2010/main" val="351014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65375"/>
          </a:xfrm>
        </p:spPr>
        <p:txBody>
          <a:bodyPr>
            <a:normAutofit/>
          </a:bodyPr>
          <a:lstStyle/>
          <a:p>
            <a:r>
              <a:rPr lang="hu-HU" sz="5400" b="1" dirty="0" smtClean="0"/>
              <a:t>Köszönöm a megtisztelő figyelmet!</a:t>
            </a:r>
            <a:endParaRPr lang="hu-HU" sz="5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0"/>
            <a:ext cx="2762250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189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0"/>
            <a:ext cx="67866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99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0"/>
            <a:ext cx="65722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39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0"/>
            <a:ext cx="64294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26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 u="sng" dirty="0"/>
              <a:t>Fásítás: </a:t>
            </a:r>
            <a:r>
              <a:rPr lang="hu-HU" dirty="0"/>
              <a:t>erdei fafaj/ok/</a:t>
            </a:r>
            <a:r>
              <a:rPr lang="hu-HU" dirty="0" err="1"/>
              <a:t>ból</a:t>
            </a:r>
            <a:r>
              <a:rPr lang="hu-HU" dirty="0"/>
              <a:t> </a:t>
            </a:r>
            <a:r>
              <a:rPr lang="hu-HU" dirty="0" smtClean="0"/>
              <a:t>álló</a:t>
            </a:r>
          </a:p>
          <a:p>
            <a:pPr marL="0" indent="0">
              <a:buNone/>
            </a:pPr>
            <a:endParaRPr lang="hu-HU" dirty="0"/>
          </a:p>
          <a:p>
            <a:r>
              <a:rPr lang="hu-HU" b="1" dirty="0"/>
              <a:t>egyes </a:t>
            </a:r>
            <a:r>
              <a:rPr lang="hu-HU" b="1" dirty="0" smtClean="0"/>
              <a:t>fa</a:t>
            </a:r>
            <a:endParaRPr lang="hu-HU" dirty="0"/>
          </a:p>
          <a:p>
            <a:r>
              <a:rPr lang="hu-HU" b="1" dirty="0" smtClean="0"/>
              <a:t>fasor</a:t>
            </a:r>
            <a:endParaRPr lang="hu-HU" dirty="0"/>
          </a:p>
          <a:p>
            <a:r>
              <a:rPr lang="hu-HU" b="1" dirty="0" smtClean="0"/>
              <a:t>facsoport</a:t>
            </a:r>
            <a:endParaRPr lang="hu-HU" dirty="0"/>
          </a:p>
          <a:p>
            <a:r>
              <a:rPr lang="hu-HU" b="1" dirty="0" smtClean="0"/>
              <a:t>fás legelő</a:t>
            </a:r>
            <a:endParaRPr lang="hu-HU" dirty="0"/>
          </a:p>
          <a:p>
            <a:endParaRPr lang="hu-H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0"/>
            <a:ext cx="2762250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713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u="sng" dirty="0" smtClean="0"/>
              <a:t>Fasor</a:t>
            </a:r>
            <a:endParaRPr lang="hu-HU" b="1" u="sng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 smtClean="0"/>
              <a:t>Vonalas </a:t>
            </a:r>
            <a:r>
              <a:rPr lang="hu-HU" dirty="0"/>
              <a:t>kiterjedésű, fával fedett terület, ahol a keskenyebb oldalon a szélső fák tőtávolsága nem nagyobb 20 </a:t>
            </a:r>
            <a:r>
              <a:rPr lang="hu-HU" dirty="0" smtClean="0"/>
              <a:t>m-nél.</a:t>
            </a:r>
            <a:endParaRPr lang="hu-HU" dirty="0"/>
          </a:p>
          <a:p>
            <a:endParaRPr lang="hu-H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0"/>
            <a:ext cx="2762250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292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0711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20200" cy="6858000"/>
          </a:xfrm>
        </p:spPr>
      </p:pic>
    </p:spTree>
    <p:extLst>
      <p:ext uri="{BB962C8B-B14F-4D97-AF65-F5344CB8AC3E}">
        <p14:creationId xmlns:p14="http://schemas.microsoft.com/office/powerpoint/2010/main" val="166731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gyéni 1. sém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76923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195</Words>
  <Application>Microsoft Office PowerPoint</Application>
  <PresentationFormat>Diavetítés a képernyőre (4:3 oldalarány)</PresentationFormat>
  <Paragraphs>45</Paragraphs>
  <Slides>26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26</vt:i4>
      </vt:variant>
    </vt:vector>
  </HeadingPairs>
  <TitlesOfParts>
    <vt:vector size="27" baseType="lpstr">
      <vt:lpstr>Office Theme</vt:lpstr>
      <vt:lpstr>Új erdőtelepítések, fásítások szerepe a vadállomány élőhelyének fejlesztésében, valamint a telepítések vadkárkockázatai</vt:lpstr>
      <vt:lpstr>PowerPoint bemutató</vt:lpstr>
      <vt:lpstr>PowerPoint bemutató</vt:lpstr>
      <vt:lpstr>PowerPoint bemutató</vt:lpstr>
      <vt:lpstr>PowerPoint bemutató</vt:lpstr>
      <vt:lpstr>PowerPoint bemutató</vt:lpstr>
      <vt:lpstr>Fasor</vt:lpstr>
      <vt:lpstr>PowerPoint bemutató</vt:lpstr>
      <vt:lpstr>PowerPoint bemutató</vt:lpstr>
      <vt:lpstr>Facsoport</vt:lpstr>
      <vt:lpstr>PowerPoint bemutató</vt:lpstr>
      <vt:lpstr>PowerPoint bemutató</vt:lpstr>
      <vt:lpstr>Fás legelő</vt:lpstr>
      <vt:lpstr>PowerPoint bemutató</vt:lpstr>
      <vt:lpstr>Nagyvadas terület</vt:lpstr>
      <vt:lpstr>PowerPoint bemutató</vt:lpstr>
      <vt:lpstr>PowerPoint bemutató</vt:lpstr>
      <vt:lpstr>PowerPoint bemutató</vt:lpstr>
      <vt:lpstr>PowerPoint bemutató</vt:lpstr>
      <vt:lpstr>Vadkárkockázatok</vt:lpstr>
      <vt:lpstr>Apróvadas területek</vt:lpstr>
      <vt:lpstr>Vadkárkockázatok</vt:lpstr>
      <vt:lpstr>PowerPoint bemutató</vt:lpstr>
      <vt:lpstr>PowerPoint bemutató</vt:lpstr>
      <vt:lpstr>PowerPoint bemutató</vt:lpstr>
      <vt:lpstr>Köszönöm a megtisztelő figyelmet!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Új erdőtelepítések, fásítások szerepe a vadállomány élőhelyének fejlesztésében, valamint a telepítések vadkárkockázatai</dc:title>
  <dc:creator>Balaskovics József</dc:creator>
  <cp:lastModifiedBy>Balaskovics József</cp:lastModifiedBy>
  <cp:revision>32</cp:revision>
  <dcterms:created xsi:type="dcterms:W3CDTF">2006-08-16T00:00:00Z</dcterms:created>
  <dcterms:modified xsi:type="dcterms:W3CDTF">2019-05-28T07:06:27Z</dcterms:modified>
</cp:coreProperties>
</file>